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</p:sldIdLst>
  <p:sldSz cx="4319588" cy="613727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6D38EBB-F707-4D89-A251-5678420EBEED}" v="2" dt="2025-07-04T23:30:35.66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860" autoAdjust="0"/>
    <p:restoredTop sz="94660"/>
  </p:normalViewPr>
  <p:slideViewPr>
    <p:cSldViewPr snapToGrid="0">
      <p:cViewPr varScale="1">
        <p:scale>
          <a:sx n="122" d="100"/>
          <a:sy n="122" d="100"/>
        </p:scale>
        <p:origin x="327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microsoft.com/office/2015/10/relationships/revisionInfo" Target="revisionInfo.xml"/><Relationship Id="rId3" Type="http://schemas.openxmlformats.org/officeDocument/2006/relationships/presProps" Target="presProps.xml"/><Relationship Id="rId7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atima Pillosu" userId="a6295d4dc9e22643" providerId="LiveId" clId="{46D38EBB-F707-4D89-A251-5678420EBEED}"/>
    <pc:docChg chg="custSel modSld">
      <pc:chgData name="Fatima Pillosu" userId="a6295d4dc9e22643" providerId="LiveId" clId="{46D38EBB-F707-4D89-A251-5678420EBEED}" dt="2025-07-04T23:30:45.870" v="12" actId="1035"/>
      <pc:docMkLst>
        <pc:docMk/>
      </pc:docMkLst>
      <pc:sldChg chg="addSp delSp modSp mod">
        <pc:chgData name="Fatima Pillosu" userId="a6295d4dc9e22643" providerId="LiveId" clId="{46D38EBB-F707-4D89-A251-5678420EBEED}" dt="2025-07-04T23:30:45.870" v="12" actId="1035"/>
        <pc:sldMkLst>
          <pc:docMk/>
          <pc:sldMk cId="879829041" sldId="256"/>
        </pc:sldMkLst>
        <pc:spChg chg="del">
          <ac:chgData name="Fatima Pillosu" userId="a6295d4dc9e22643" providerId="LiveId" clId="{46D38EBB-F707-4D89-A251-5678420EBEED}" dt="2025-07-04T23:30:24.117" v="8" actId="21"/>
          <ac:spMkLst>
            <pc:docMk/>
            <pc:sldMk cId="879829041" sldId="256"/>
            <ac:spMk id="4" creationId="{D2205878-33A1-D898-90C5-8E4C06D9ECEA}"/>
          </ac:spMkLst>
        </pc:spChg>
        <pc:spChg chg="del mod">
          <ac:chgData name="Fatima Pillosu" userId="a6295d4dc9e22643" providerId="LiveId" clId="{46D38EBB-F707-4D89-A251-5678420EBEED}" dt="2025-07-04T23:30:24.117" v="8" actId="21"/>
          <ac:spMkLst>
            <pc:docMk/>
            <pc:sldMk cId="879829041" sldId="256"/>
            <ac:spMk id="5" creationId="{0A15D0E8-7A24-E507-06FB-8DC5E5474243}"/>
          </ac:spMkLst>
        </pc:spChg>
        <pc:spChg chg="del mod">
          <ac:chgData name="Fatima Pillosu" userId="a6295d4dc9e22643" providerId="LiveId" clId="{46D38EBB-F707-4D89-A251-5678420EBEED}" dt="2025-07-04T23:30:24.117" v="8" actId="21"/>
          <ac:spMkLst>
            <pc:docMk/>
            <pc:sldMk cId="879829041" sldId="256"/>
            <ac:spMk id="6" creationId="{57C58B5C-9C33-B6DD-6965-DF5B6531B13D}"/>
          </ac:spMkLst>
        </pc:spChg>
        <pc:spChg chg="del mod">
          <ac:chgData name="Fatima Pillosu" userId="a6295d4dc9e22643" providerId="LiveId" clId="{46D38EBB-F707-4D89-A251-5678420EBEED}" dt="2025-07-04T23:30:24.117" v="8" actId="21"/>
          <ac:spMkLst>
            <pc:docMk/>
            <pc:sldMk cId="879829041" sldId="256"/>
            <ac:spMk id="7" creationId="{C012A72E-9843-8AFF-642F-A8CE746EA614}"/>
          </ac:spMkLst>
        </pc:spChg>
        <pc:spChg chg="del mod">
          <ac:chgData name="Fatima Pillosu" userId="a6295d4dc9e22643" providerId="LiveId" clId="{46D38EBB-F707-4D89-A251-5678420EBEED}" dt="2025-07-04T23:30:24.117" v="8" actId="21"/>
          <ac:spMkLst>
            <pc:docMk/>
            <pc:sldMk cId="879829041" sldId="256"/>
            <ac:spMk id="8" creationId="{6D818E40-31FC-4870-295E-AC3256269EEA}"/>
          </ac:spMkLst>
        </pc:spChg>
        <pc:spChg chg="del mod">
          <ac:chgData name="Fatima Pillosu" userId="a6295d4dc9e22643" providerId="LiveId" clId="{46D38EBB-F707-4D89-A251-5678420EBEED}" dt="2025-07-04T23:30:24.117" v="8" actId="21"/>
          <ac:spMkLst>
            <pc:docMk/>
            <pc:sldMk cId="879829041" sldId="256"/>
            <ac:spMk id="9" creationId="{2BD6AB86-2FF9-E8E2-7A48-8B27CAACD5BB}"/>
          </ac:spMkLst>
        </pc:spChg>
        <pc:spChg chg="del mod">
          <ac:chgData name="Fatima Pillosu" userId="a6295d4dc9e22643" providerId="LiveId" clId="{46D38EBB-F707-4D89-A251-5678420EBEED}" dt="2025-07-04T23:30:24.117" v="8" actId="21"/>
          <ac:spMkLst>
            <pc:docMk/>
            <pc:sldMk cId="879829041" sldId="256"/>
            <ac:spMk id="11" creationId="{2167BFB8-21E5-3DF7-A79F-873801BCB8B1}"/>
          </ac:spMkLst>
        </pc:spChg>
        <pc:spChg chg="del mod">
          <ac:chgData name="Fatima Pillosu" userId="a6295d4dc9e22643" providerId="LiveId" clId="{46D38EBB-F707-4D89-A251-5678420EBEED}" dt="2025-07-04T23:30:24.117" v="8" actId="21"/>
          <ac:spMkLst>
            <pc:docMk/>
            <pc:sldMk cId="879829041" sldId="256"/>
            <ac:spMk id="13" creationId="{70AAE85D-6C65-28C3-4A3C-7F082B88502C}"/>
          </ac:spMkLst>
        </pc:spChg>
        <pc:spChg chg="del mod">
          <ac:chgData name="Fatima Pillosu" userId="a6295d4dc9e22643" providerId="LiveId" clId="{46D38EBB-F707-4D89-A251-5678420EBEED}" dt="2025-07-04T23:30:24.117" v="8" actId="21"/>
          <ac:spMkLst>
            <pc:docMk/>
            <pc:sldMk cId="879829041" sldId="256"/>
            <ac:spMk id="15" creationId="{4BFF4A6D-72BD-FC9F-A678-1C0033444721}"/>
          </ac:spMkLst>
        </pc:spChg>
        <pc:spChg chg="del mod">
          <ac:chgData name="Fatima Pillosu" userId="a6295d4dc9e22643" providerId="LiveId" clId="{46D38EBB-F707-4D89-A251-5678420EBEED}" dt="2025-07-04T23:30:24.117" v="8" actId="21"/>
          <ac:spMkLst>
            <pc:docMk/>
            <pc:sldMk cId="879829041" sldId="256"/>
            <ac:spMk id="17" creationId="{FAF238BE-570C-A544-19C0-51B6E4C228CE}"/>
          </ac:spMkLst>
        </pc:spChg>
        <pc:spChg chg="del mod">
          <ac:chgData name="Fatima Pillosu" userId="a6295d4dc9e22643" providerId="LiveId" clId="{46D38EBB-F707-4D89-A251-5678420EBEED}" dt="2025-07-04T23:30:24.117" v="8" actId="21"/>
          <ac:spMkLst>
            <pc:docMk/>
            <pc:sldMk cId="879829041" sldId="256"/>
            <ac:spMk id="19" creationId="{EBE4BF79-86B7-0A13-DBFD-D19514E17DCF}"/>
          </ac:spMkLst>
        </pc:spChg>
        <pc:spChg chg="del mod">
          <ac:chgData name="Fatima Pillosu" userId="a6295d4dc9e22643" providerId="LiveId" clId="{46D38EBB-F707-4D89-A251-5678420EBEED}" dt="2025-07-04T23:30:24.117" v="8" actId="21"/>
          <ac:spMkLst>
            <pc:docMk/>
            <pc:sldMk cId="879829041" sldId="256"/>
            <ac:spMk id="21" creationId="{CE815748-E575-2D65-926B-85BB3AE1A60B}"/>
          </ac:spMkLst>
        </pc:spChg>
        <pc:spChg chg="del mod">
          <ac:chgData name="Fatima Pillosu" userId="a6295d4dc9e22643" providerId="LiveId" clId="{46D38EBB-F707-4D89-A251-5678420EBEED}" dt="2025-07-04T23:30:24.117" v="8" actId="21"/>
          <ac:spMkLst>
            <pc:docMk/>
            <pc:sldMk cId="879829041" sldId="256"/>
            <ac:spMk id="28" creationId="{167F55F3-1E92-EB89-1373-E09683289873}"/>
          </ac:spMkLst>
        </pc:spChg>
        <pc:spChg chg="add del">
          <ac:chgData name="Fatima Pillosu" userId="a6295d4dc9e22643" providerId="LiveId" clId="{46D38EBB-F707-4D89-A251-5678420EBEED}" dt="2025-07-04T23:30:22.831" v="7" actId="478"/>
          <ac:spMkLst>
            <pc:docMk/>
            <pc:sldMk cId="879829041" sldId="256"/>
            <ac:spMk id="41" creationId="{717B22DD-3D6C-DD40-BE82-FC4D31046A1E}"/>
          </ac:spMkLst>
        </pc:spChg>
        <pc:spChg chg="add mod">
          <ac:chgData name="Fatima Pillosu" userId="a6295d4dc9e22643" providerId="LiveId" clId="{46D38EBB-F707-4D89-A251-5678420EBEED}" dt="2025-07-04T23:30:35.667" v="9"/>
          <ac:spMkLst>
            <pc:docMk/>
            <pc:sldMk cId="879829041" sldId="256"/>
            <ac:spMk id="42" creationId="{D2205878-33A1-D898-90C5-8E4C06D9ECEA}"/>
          </ac:spMkLst>
        </pc:spChg>
        <pc:spChg chg="add mod">
          <ac:chgData name="Fatima Pillosu" userId="a6295d4dc9e22643" providerId="LiveId" clId="{46D38EBB-F707-4D89-A251-5678420EBEED}" dt="2025-07-04T23:30:45.870" v="12" actId="1035"/>
          <ac:spMkLst>
            <pc:docMk/>
            <pc:sldMk cId="879829041" sldId="256"/>
            <ac:spMk id="43" creationId="{0A15D0E8-7A24-E507-06FB-8DC5E5474243}"/>
          </ac:spMkLst>
        </pc:spChg>
        <pc:spChg chg="add mod">
          <ac:chgData name="Fatima Pillosu" userId="a6295d4dc9e22643" providerId="LiveId" clId="{46D38EBB-F707-4D89-A251-5678420EBEED}" dt="2025-07-04T23:30:45.870" v="12" actId="1035"/>
          <ac:spMkLst>
            <pc:docMk/>
            <pc:sldMk cId="879829041" sldId="256"/>
            <ac:spMk id="44" creationId="{57C58B5C-9C33-B6DD-6965-DF5B6531B13D}"/>
          </ac:spMkLst>
        </pc:spChg>
        <pc:spChg chg="add mod">
          <ac:chgData name="Fatima Pillosu" userId="a6295d4dc9e22643" providerId="LiveId" clId="{46D38EBB-F707-4D89-A251-5678420EBEED}" dt="2025-07-04T23:30:45.870" v="12" actId="1035"/>
          <ac:spMkLst>
            <pc:docMk/>
            <pc:sldMk cId="879829041" sldId="256"/>
            <ac:spMk id="45" creationId="{C012A72E-9843-8AFF-642F-A8CE746EA614}"/>
          </ac:spMkLst>
        </pc:spChg>
        <pc:spChg chg="add mod">
          <ac:chgData name="Fatima Pillosu" userId="a6295d4dc9e22643" providerId="LiveId" clId="{46D38EBB-F707-4D89-A251-5678420EBEED}" dt="2025-07-04T23:30:35.667" v="9"/>
          <ac:spMkLst>
            <pc:docMk/>
            <pc:sldMk cId="879829041" sldId="256"/>
            <ac:spMk id="46" creationId="{6D818E40-31FC-4870-295E-AC3256269EEA}"/>
          </ac:spMkLst>
        </pc:spChg>
        <pc:spChg chg="add mod">
          <ac:chgData name="Fatima Pillosu" userId="a6295d4dc9e22643" providerId="LiveId" clId="{46D38EBB-F707-4D89-A251-5678420EBEED}" dt="2025-07-04T23:30:45.870" v="12" actId="1035"/>
          <ac:spMkLst>
            <pc:docMk/>
            <pc:sldMk cId="879829041" sldId="256"/>
            <ac:spMk id="47" creationId="{2BD6AB86-2FF9-E8E2-7A48-8B27CAACD5BB}"/>
          </ac:spMkLst>
        </pc:spChg>
        <pc:spChg chg="add mod">
          <ac:chgData name="Fatima Pillosu" userId="a6295d4dc9e22643" providerId="LiveId" clId="{46D38EBB-F707-4D89-A251-5678420EBEED}" dt="2025-07-04T23:30:35.667" v="9"/>
          <ac:spMkLst>
            <pc:docMk/>
            <pc:sldMk cId="879829041" sldId="256"/>
            <ac:spMk id="49" creationId="{2167BFB8-21E5-3DF7-A79F-873801BCB8B1}"/>
          </ac:spMkLst>
        </pc:spChg>
        <pc:spChg chg="add mod">
          <ac:chgData name="Fatima Pillosu" userId="a6295d4dc9e22643" providerId="LiveId" clId="{46D38EBB-F707-4D89-A251-5678420EBEED}" dt="2025-07-04T23:30:35.667" v="9"/>
          <ac:spMkLst>
            <pc:docMk/>
            <pc:sldMk cId="879829041" sldId="256"/>
            <ac:spMk id="51" creationId="{70AAE85D-6C65-28C3-4A3C-7F082B88502C}"/>
          </ac:spMkLst>
        </pc:spChg>
        <pc:spChg chg="add mod">
          <ac:chgData name="Fatima Pillosu" userId="a6295d4dc9e22643" providerId="LiveId" clId="{46D38EBB-F707-4D89-A251-5678420EBEED}" dt="2025-07-04T23:30:35.667" v="9"/>
          <ac:spMkLst>
            <pc:docMk/>
            <pc:sldMk cId="879829041" sldId="256"/>
            <ac:spMk id="53" creationId="{4BFF4A6D-72BD-FC9F-A678-1C0033444721}"/>
          </ac:spMkLst>
        </pc:spChg>
        <pc:spChg chg="add mod">
          <ac:chgData name="Fatima Pillosu" userId="a6295d4dc9e22643" providerId="LiveId" clId="{46D38EBB-F707-4D89-A251-5678420EBEED}" dt="2025-07-04T23:30:35.667" v="9"/>
          <ac:spMkLst>
            <pc:docMk/>
            <pc:sldMk cId="879829041" sldId="256"/>
            <ac:spMk id="55" creationId="{FAF238BE-570C-A544-19C0-51B6E4C228CE}"/>
          </ac:spMkLst>
        </pc:spChg>
        <pc:spChg chg="add mod">
          <ac:chgData name="Fatima Pillosu" userId="a6295d4dc9e22643" providerId="LiveId" clId="{46D38EBB-F707-4D89-A251-5678420EBEED}" dt="2025-07-04T23:30:35.667" v="9"/>
          <ac:spMkLst>
            <pc:docMk/>
            <pc:sldMk cId="879829041" sldId="256"/>
            <ac:spMk id="57" creationId="{EBE4BF79-86B7-0A13-DBFD-D19514E17DCF}"/>
          </ac:spMkLst>
        </pc:spChg>
        <pc:spChg chg="add mod">
          <ac:chgData name="Fatima Pillosu" userId="a6295d4dc9e22643" providerId="LiveId" clId="{46D38EBB-F707-4D89-A251-5678420EBEED}" dt="2025-07-04T23:30:45.870" v="12" actId="1035"/>
          <ac:spMkLst>
            <pc:docMk/>
            <pc:sldMk cId="879829041" sldId="256"/>
            <ac:spMk id="59" creationId="{CE815748-E575-2D65-926B-85BB3AE1A60B}"/>
          </ac:spMkLst>
        </pc:spChg>
        <pc:spChg chg="add mod">
          <ac:chgData name="Fatima Pillosu" userId="a6295d4dc9e22643" providerId="LiveId" clId="{46D38EBB-F707-4D89-A251-5678420EBEED}" dt="2025-07-04T23:30:45.870" v="12" actId="1035"/>
          <ac:spMkLst>
            <pc:docMk/>
            <pc:sldMk cId="879829041" sldId="256"/>
            <ac:spMk id="66" creationId="{167F55F3-1E92-EB89-1373-E09683289873}"/>
          </ac:spMkLst>
        </pc:spChg>
        <pc:picChg chg="del mod">
          <ac:chgData name="Fatima Pillosu" userId="a6295d4dc9e22643" providerId="LiveId" clId="{46D38EBB-F707-4D89-A251-5678420EBEED}" dt="2025-07-04T23:30:24.117" v="8" actId="21"/>
          <ac:picMkLst>
            <pc:docMk/>
            <pc:sldMk cId="879829041" sldId="256"/>
            <ac:picMk id="10" creationId="{EBEC336B-D2D6-E450-91AC-F3212801D4A1}"/>
          </ac:picMkLst>
        </pc:picChg>
        <pc:picChg chg="del mod">
          <ac:chgData name="Fatima Pillosu" userId="a6295d4dc9e22643" providerId="LiveId" clId="{46D38EBB-F707-4D89-A251-5678420EBEED}" dt="2025-07-04T23:30:24.117" v="8" actId="21"/>
          <ac:picMkLst>
            <pc:docMk/>
            <pc:sldMk cId="879829041" sldId="256"/>
            <ac:picMk id="12" creationId="{11A7B1C3-9423-4D83-ECEE-DCCD486C0789}"/>
          </ac:picMkLst>
        </pc:picChg>
        <pc:picChg chg="del mod">
          <ac:chgData name="Fatima Pillosu" userId="a6295d4dc9e22643" providerId="LiveId" clId="{46D38EBB-F707-4D89-A251-5678420EBEED}" dt="2025-07-04T23:30:24.117" v="8" actId="21"/>
          <ac:picMkLst>
            <pc:docMk/>
            <pc:sldMk cId="879829041" sldId="256"/>
            <ac:picMk id="14" creationId="{DD5D754F-9676-C73C-7FE0-6C8E0D22A68D}"/>
          </ac:picMkLst>
        </pc:picChg>
        <pc:picChg chg="del mod">
          <ac:chgData name="Fatima Pillosu" userId="a6295d4dc9e22643" providerId="LiveId" clId="{46D38EBB-F707-4D89-A251-5678420EBEED}" dt="2025-07-04T23:30:24.117" v="8" actId="21"/>
          <ac:picMkLst>
            <pc:docMk/>
            <pc:sldMk cId="879829041" sldId="256"/>
            <ac:picMk id="16" creationId="{3A6CFB4E-F4CF-F1F5-C599-08E4A233D58F}"/>
          </ac:picMkLst>
        </pc:picChg>
        <pc:picChg chg="del mod">
          <ac:chgData name="Fatima Pillosu" userId="a6295d4dc9e22643" providerId="LiveId" clId="{46D38EBB-F707-4D89-A251-5678420EBEED}" dt="2025-07-04T23:30:24.117" v="8" actId="21"/>
          <ac:picMkLst>
            <pc:docMk/>
            <pc:sldMk cId="879829041" sldId="256"/>
            <ac:picMk id="18" creationId="{9F5B4EC5-83D4-1287-B98A-7D197A02A66F}"/>
          </ac:picMkLst>
        </pc:picChg>
        <pc:picChg chg="del mod">
          <ac:chgData name="Fatima Pillosu" userId="a6295d4dc9e22643" providerId="LiveId" clId="{46D38EBB-F707-4D89-A251-5678420EBEED}" dt="2025-07-04T23:30:24.117" v="8" actId="21"/>
          <ac:picMkLst>
            <pc:docMk/>
            <pc:sldMk cId="879829041" sldId="256"/>
            <ac:picMk id="20" creationId="{1115326D-A584-21E3-45F4-2121B86F5E40}"/>
          </ac:picMkLst>
        </pc:picChg>
        <pc:picChg chg="del mod">
          <ac:chgData name="Fatima Pillosu" userId="a6295d4dc9e22643" providerId="LiveId" clId="{46D38EBB-F707-4D89-A251-5678420EBEED}" dt="2025-07-04T23:30:24.117" v="8" actId="21"/>
          <ac:picMkLst>
            <pc:docMk/>
            <pc:sldMk cId="879829041" sldId="256"/>
            <ac:picMk id="22" creationId="{7EFE81CF-A9CC-B064-DEBF-6C6C272E2A78}"/>
          </ac:picMkLst>
        </pc:picChg>
        <pc:picChg chg="del mod">
          <ac:chgData name="Fatima Pillosu" userId="a6295d4dc9e22643" providerId="LiveId" clId="{46D38EBB-F707-4D89-A251-5678420EBEED}" dt="2025-07-04T23:30:24.117" v="8" actId="21"/>
          <ac:picMkLst>
            <pc:docMk/>
            <pc:sldMk cId="879829041" sldId="256"/>
            <ac:picMk id="23" creationId="{82DD775E-A85E-F45D-AF03-E358CAB2DB82}"/>
          </ac:picMkLst>
        </pc:picChg>
        <pc:picChg chg="del mod">
          <ac:chgData name="Fatima Pillosu" userId="a6295d4dc9e22643" providerId="LiveId" clId="{46D38EBB-F707-4D89-A251-5678420EBEED}" dt="2025-07-04T23:30:24.117" v="8" actId="21"/>
          <ac:picMkLst>
            <pc:docMk/>
            <pc:sldMk cId="879829041" sldId="256"/>
            <ac:picMk id="24" creationId="{CB4F673A-341E-9B25-2207-3238CC8BBFB7}"/>
          </ac:picMkLst>
        </pc:picChg>
        <pc:picChg chg="del mod">
          <ac:chgData name="Fatima Pillosu" userId="a6295d4dc9e22643" providerId="LiveId" clId="{46D38EBB-F707-4D89-A251-5678420EBEED}" dt="2025-07-04T23:30:24.117" v="8" actId="21"/>
          <ac:picMkLst>
            <pc:docMk/>
            <pc:sldMk cId="879829041" sldId="256"/>
            <ac:picMk id="25" creationId="{5D7F1DFE-E503-C32A-6358-45A9E2426D27}"/>
          </ac:picMkLst>
        </pc:picChg>
        <pc:picChg chg="del mod">
          <ac:chgData name="Fatima Pillosu" userId="a6295d4dc9e22643" providerId="LiveId" clId="{46D38EBB-F707-4D89-A251-5678420EBEED}" dt="2025-07-04T23:30:24.117" v="8" actId="21"/>
          <ac:picMkLst>
            <pc:docMk/>
            <pc:sldMk cId="879829041" sldId="256"/>
            <ac:picMk id="26" creationId="{E9054357-63B7-C6B3-FB6B-DCAAA8B1AB69}"/>
          </ac:picMkLst>
        </pc:picChg>
        <pc:picChg chg="del mod">
          <ac:chgData name="Fatima Pillosu" userId="a6295d4dc9e22643" providerId="LiveId" clId="{46D38EBB-F707-4D89-A251-5678420EBEED}" dt="2025-07-04T23:30:24.117" v="8" actId="21"/>
          <ac:picMkLst>
            <pc:docMk/>
            <pc:sldMk cId="879829041" sldId="256"/>
            <ac:picMk id="27" creationId="{E742E7A5-1544-B40A-A41C-0BB48C5D5721}"/>
          </ac:picMkLst>
        </pc:picChg>
        <pc:picChg chg="del mod">
          <ac:chgData name="Fatima Pillosu" userId="a6295d4dc9e22643" providerId="LiveId" clId="{46D38EBB-F707-4D89-A251-5678420EBEED}" dt="2025-07-04T23:30:24.117" v="8" actId="21"/>
          <ac:picMkLst>
            <pc:docMk/>
            <pc:sldMk cId="879829041" sldId="256"/>
            <ac:picMk id="29" creationId="{A054F6D6-4ADE-D2B3-C813-F80291E553AA}"/>
          </ac:picMkLst>
        </pc:picChg>
        <pc:picChg chg="del mod">
          <ac:chgData name="Fatima Pillosu" userId="a6295d4dc9e22643" providerId="LiveId" clId="{46D38EBB-F707-4D89-A251-5678420EBEED}" dt="2025-07-04T23:30:24.117" v="8" actId="21"/>
          <ac:picMkLst>
            <pc:docMk/>
            <pc:sldMk cId="879829041" sldId="256"/>
            <ac:picMk id="30" creationId="{8FBFAE5E-4795-58D7-A024-A58BE12C3568}"/>
          </ac:picMkLst>
        </pc:picChg>
        <pc:picChg chg="del mod">
          <ac:chgData name="Fatima Pillosu" userId="a6295d4dc9e22643" providerId="LiveId" clId="{46D38EBB-F707-4D89-A251-5678420EBEED}" dt="2025-07-04T23:30:24.117" v="8" actId="21"/>
          <ac:picMkLst>
            <pc:docMk/>
            <pc:sldMk cId="879829041" sldId="256"/>
            <ac:picMk id="31" creationId="{A54D4A39-4D27-789F-AF9B-2C85664AECCA}"/>
          </ac:picMkLst>
        </pc:picChg>
        <pc:picChg chg="del mod">
          <ac:chgData name="Fatima Pillosu" userId="a6295d4dc9e22643" providerId="LiveId" clId="{46D38EBB-F707-4D89-A251-5678420EBEED}" dt="2025-07-04T23:30:24.117" v="8" actId="21"/>
          <ac:picMkLst>
            <pc:docMk/>
            <pc:sldMk cId="879829041" sldId="256"/>
            <ac:picMk id="32" creationId="{1B3109B2-AF00-9129-34F7-895306C1056F}"/>
          </ac:picMkLst>
        </pc:picChg>
        <pc:picChg chg="del mod">
          <ac:chgData name="Fatima Pillosu" userId="a6295d4dc9e22643" providerId="LiveId" clId="{46D38EBB-F707-4D89-A251-5678420EBEED}" dt="2025-07-04T23:30:24.117" v="8" actId="21"/>
          <ac:picMkLst>
            <pc:docMk/>
            <pc:sldMk cId="879829041" sldId="256"/>
            <ac:picMk id="33" creationId="{F0DDB11B-87DD-789B-77AA-AE86FC26E814}"/>
          </ac:picMkLst>
        </pc:picChg>
        <pc:picChg chg="del mod">
          <ac:chgData name="Fatima Pillosu" userId="a6295d4dc9e22643" providerId="LiveId" clId="{46D38EBB-F707-4D89-A251-5678420EBEED}" dt="2025-07-04T23:30:24.117" v="8" actId="21"/>
          <ac:picMkLst>
            <pc:docMk/>
            <pc:sldMk cId="879829041" sldId="256"/>
            <ac:picMk id="34" creationId="{5BD6A054-9F62-E454-85AC-7EF4BAB487F7}"/>
          </ac:picMkLst>
        </pc:picChg>
        <pc:picChg chg="del mod">
          <ac:chgData name="Fatima Pillosu" userId="a6295d4dc9e22643" providerId="LiveId" clId="{46D38EBB-F707-4D89-A251-5678420EBEED}" dt="2025-07-04T23:30:24.117" v="8" actId="21"/>
          <ac:picMkLst>
            <pc:docMk/>
            <pc:sldMk cId="879829041" sldId="256"/>
            <ac:picMk id="35" creationId="{2697ED3D-9A93-9526-E32A-F04F8D519B64}"/>
          </ac:picMkLst>
        </pc:picChg>
        <pc:picChg chg="del mod">
          <ac:chgData name="Fatima Pillosu" userId="a6295d4dc9e22643" providerId="LiveId" clId="{46D38EBB-F707-4D89-A251-5678420EBEED}" dt="2025-07-04T23:30:24.117" v="8" actId="21"/>
          <ac:picMkLst>
            <pc:docMk/>
            <pc:sldMk cId="879829041" sldId="256"/>
            <ac:picMk id="36" creationId="{EFA6C642-6EB8-BA3D-ABF8-FB3A465B2B43}"/>
          </ac:picMkLst>
        </pc:picChg>
        <pc:picChg chg="del mod">
          <ac:chgData name="Fatima Pillosu" userId="a6295d4dc9e22643" providerId="LiveId" clId="{46D38EBB-F707-4D89-A251-5678420EBEED}" dt="2025-07-04T23:30:24.117" v="8" actId="21"/>
          <ac:picMkLst>
            <pc:docMk/>
            <pc:sldMk cId="879829041" sldId="256"/>
            <ac:picMk id="37" creationId="{FD6C7B68-BEC8-031B-FC50-6383E14FA1B1}"/>
          </ac:picMkLst>
        </pc:picChg>
        <pc:picChg chg="del mod">
          <ac:chgData name="Fatima Pillosu" userId="a6295d4dc9e22643" providerId="LiveId" clId="{46D38EBB-F707-4D89-A251-5678420EBEED}" dt="2025-07-04T23:30:24.117" v="8" actId="21"/>
          <ac:picMkLst>
            <pc:docMk/>
            <pc:sldMk cId="879829041" sldId="256"/>
            <ac:picMk id="38" creationId="{909736BE-AF9F-6CC4-0269-0E190B162C3A}"/>
          </ac:picMkLst>
        </pc:picChg>
        <pc:picChg chg="del mod">
          <ac:chgData name="Fatima Pillosu" userId="a6295d4dc9e22643" providerId="LiveId" clId="{46D38EBB-F707-4D89-A251-5678420EBEED}" dt="2025-07-04T23:30:24.117" v="8" actId="21"/>
          <ac:picMkLst>
            <pc:docMk/>
            <pc:sldMk cId="879829041" sldId="256"/>
            <ac:picMk id="39" creationId="{68DBE63A-B43D-F816-23C5-26BD834EA675}"/>
          </ac:picMkLst>
        </pc:picChg>
        <pc:picChg chg="del mod">
          <ac:chgData name="Fatima Pillosu" userId="a6295d4dc9e22643" providerId="LiveId" clId="{46D38EBB-F707-4D89-A251-5678420EBEED}" dt="2025-07-04T23:30:24.117" v="8" actId="21"/>
          <ac:picMkLst>
            <pc:docMk/>
            <pc:sldMk cId="879829041" sldId="256"/>
            <ac:picMk id="40" creationId="{6734CFED-0C7A-A3AE-D71F-F4D7B816F8A8}"/>
          </ac:picMkLst>
        </pc:picChg>
        <pc:picChg chg="add mod">
          <ac:chgData name="Fatima Pillosu" userId="a6295d4dc9e22643" providerId="LiveId" clId="{46D38EBB-F707-4D89-A251-5678420EBEED}" dt="2025-07-04T23:30:35.667" v="9"/>
          <ac:picMkLst>
            <pc:docMk/>
            <pc:sldMk cId="879829041" sldId="256"/>
            <ac:picMk id="48" creationId="{EBEC336B-D2D6-E450-91AC-F3212801D4A1}"/>
          </ac:picMkLst>
        </pc:picChg>
        <pc:picChg chg="add mod">
          <ac:chgData name="Fatima Pillosu" userId="a6295d4dc9e22643" providerId="LiveId" clId="{46D38EBB-F707-4D89-A251-5678420EBEED}" dt="2025-07-04T23:30:35.667" v="9"/>
          <ac:picMkLst>
            <pc:docMk/>
            <pc:sldMk cId="879829041" sldId="256"/>
            <ac:picMk id="50" creationId="{11A7B1C3-9423-4D83-ECEE-DCCD486C0789}"/>
          </ac:picMkLst>
        </pc:picChg>
        <pc:picChg chg="add mod">
          <ac:chgData name="Fatima Pillosu" userId="a6295d4dc9e22643" providerId="LiveId" clId="{46D38EBB-F707-4D89-A251-5678420EBEED}" dt="2025-07-04T23:30:35.667" v="9"/>
          <ac:picMkLst>
            <pc:docMk/>
            <pc:sldMk cId="879829041" sldId="256"/>
            <ac:picMk id="52" creationId="{DD5D754F-9676-C73C-7FE0-6C8E0D22A68D}"/>
          </ac:picMkLst>
        </pc:picChg>
        <pc:picChg chg="add mod">
          <ac:chgData name="Fatima Pillosu" userId="a6295d4dc9e22643" providerId="LiveId" clId="{46D38EBB-F707-4D89-A251-5678420EBEED}" dt="2025-07-04T23:30:35.667" v="9"/>
          <ac:picMkLst>
            <pc:docMk/>
            <pc:sldMk cId="879829041" sldId="256"/>
            <ac:picMk id="54" creationId="{3A6CFB4E-F4CF-F1F5-C599-08E4A233D58F}"/>
          </ac:picMkLst>
        </pc:picChg>
        <pc:picChg chg="add mod">
          <ac:chgData name="Fatima Pillosu" userId="a6295d4dc9e22643" providerId="LiveId" clId="{46D38EBB-F707-4D89-A251-5678420EBEED}" dt="2025-07-04T23:30:35.667" v="9"/>
          <ac:picMkLst>
            <pc:docMk/>
            <pc:sldMk cId="879829041" sldId="256"/>
            <ac:picMk id="56" creationId="{9F5B4EC5-83D4-1287-B98A-7D197A02A66F}"/>
          </ac:picMkLst>
        </pc:picChg>
        <pc:picChg chg="add mod">
          <ac:chgData name="Fatima Pillosu" userId="a6295d4dc9e22643" providerId="LiveId" clId="{46D38EBB-F707-4D89-A251-5678420EBEED}" dt="2025-07-04T23:30:35.667" v="9"/>
          <ac:picMkLst>
            <pc:docMk/>
            <pc:sldMk cId="879829041" sldId="256"/>
            <ac:picMk id="58" creationId="{1115326D-A584-21E3-45F4-2121B86F5E40}"/>
          </ac:picMkLst>
        </pc:picChg>
        <pc:picChg chg="add mod">
          <ac:chgData name="Fatima Pillosu" userId="a6295d4dc9e22643" providerId="LiveId" clId="{46D38EBB-F707-4D89-A251-5678420EBEED}" dt="2025-07-04T23:30:35.667" v="9"/>
          <ac:picMkLst>
            <pc:docMk/>
            <pc:sldMk cId="879829041" sldId="256"/>
            <ac:picMk id="60" creationId="{7EFE81CF-A9CC-B064-DEBF-6C6C272E2A78}"/>
          </ac:picMkLst>
        </pc:picChg>
        <pc:picChg chg="add mod">
          <ac:chgData name="Fatima Pillosu" userId="a6295d4dc9e22643" providerId="LiveId" clId="{46D38EBB-F707-4D89-A251-5678420EBEED}" dt="2025-07-04T23:30:35.667" v="9"/>
          <ac:picMkLst>
            <pc:docMk/>
            <pc:sldMk cId="879829041" sldId="256"/>
            <ac:picMk id="61" creationId="{82DD775E-A85E-F45D-AF03-E358CAB2DB82}"/>
          </ac:picMkLst>
        </pc:picChg>
        <pc:picChg chg="add mod">
          <ac:chgData name="Fatima Pillosu" userId="a6295d4dc9e22643" providerId="LiveId" clId="{46D38EBB-F707-4D89-A251-5678420EBEED}" dt="2025-07-04T23:30:35.667" v="9"/>
          <ac:picMkLst>
            <pc:docMk/>
            <pc:sldMk cId="879829041" sldId="256"/>
            <ac:picMk id="62" creationId="{CB4F673A-341E-9B25-2207-3238CC8BBFB7}"/>
          </ac:picMkLst>
        </pc:picChg>
        <pc:picChg chg="add mod">
          <ac:chgData name="Fatima Pillosu" userId="a6295d4dc9e22643" providerId="LiveId" clId="{46D38EBB-F707-4D89-A251-5678420EBEED}" dt="2025-07-04T23:30:35.667" v="9"/>
          <ac:picMkLst>
            <pc:docMk/>
            <pc:sldMk cId="879829041" sldId="256"/>
            <ac:picMk id="63" creationId="{5D7F1DFE-E503-C32A-6358-45A9E2426D27}"/>
          </ac:picMkLst>
        </pc:picChg>
        <pc:picChg chg="add mod">
          <ac:chgData name="Fatima Pillosu" userId="a6295d4dc9e22643" providerId="LiveId" clId="{46D38EBB-F707-4D89-A251-5678420EBEED}" dt="2025-07-04T23:30:35.667" v="9"/>
          <ac:picMkLst>
            <pc:docMk/>
            <pc:sldMk cId="879829041" sldId="256"/>
            <ac:picMk id="64" creationId="{E9054357-63B7-C6B3-FB6B-DCAAA8B1AB69}"/>
          </ac:picMkLst>
        </pc:picChg>
        <pc:picChg chg="add mod">
          <ac:chgData name="Fatima Pillosu" userId="a6295d4dc9e22643" providerId="LiveId" clId="{46D38EBB-F707-4D89-A251-5678420EBEED}" dt="2025-07-04T23:30:35.667" v="9"/>
          <ac:picMkLst>
            <pc:docMk/>
            <pc:sldMk cId="879829041" sldId="256"/>
            <ac:picMk id="65" creationId="{E742E7A5-1544-B40A-A41C-0BB48C5D5721}"/>
          </ac:picMkLst>
        </pc:picChg>
        <pc:picChg chg="add mod">
          <ac:chgData name="Fatima Pillosu" userId="a6295d4dc9e22643" providerId="LiveId" clId="{46D38EBB-F707-4D89-A251-5678420EBEED}" dt="2025-07-04T23:30:35.667" v="9"/>
          <ac:picMkLst>
            <pc:docMk/>
            <pc:sldMk cId="879829041" sldId="256"/>
            <ac:picMk id="67" creationId="{A054F6D6-4ADE-D2B3-C813-F80291E553AA}"/>
          </ac:picMkLst>
        </pc:picChg>
        <pc:picChg chg="add mod">
          <ac:chgData name="Fatima Pillosu" userId="a6295d4dc9e22643" providerId="LiveId" clId="{46D38EBB-F707-4D89-A251-5678420EBEED}" dt="2025-07-04T23:30:35.667" v="9"/>
          <ac:picMkLst>
            <pc:docMk/>
            <pc:sldMk cId="879829041" sldId="256"/>
            <ac:picMk id="68" creationId="{8FBFAE5E-4795-58D7-A024-A58BE12C3568}"/>
          </ac:picMkLst>
        </pc:picChg>
        <pc:picChg chg="add mod">
          <ac:chgData name="Fatima Pillosu" userId="a6295d4dc9e22643" providerId="LiveId" clId="{46D38EBB-F707-4D89-A251-5678420EBEED}" dt="2025-07-04T23:30:35.667" v="9"/>
          <ac:picMkLst>
            <pc:docMk/>
            <pc:sldMk cId="879829041" sldId="256"/>
            <ac:picMk id="69" creationId="{A54D4A39-4D27-789F-AF9B-2C85664AECCA}"/>
          </ac:picMkLst>
        </pc:picChg>
        <pc:picChg chg="add mod">
          <ac:chgData name="Fatima Pillosu" userId="a6295d4dc9e22643" providerId="LiveId" clId="{46D38EBB-F707-4D89-A251-5678420EBEED}" dt="2025-07-04T23:30:35.667" v="9"/>
          <ac:picMkLst>
            <pc:docMk/>
            <pc:sldMk cId="879829041" sldId="256"/>
            <ac:picMk id="70" creationId="{1B3109B2-AF00-9129-34F7-895306C1056F}"/>
          </ac:picMkLst>
        </pc:picChg>
        <pc:picChg chg="add mod">
          <ac:chgData name="Fatima Pillosu" userId="a6295d4dc9e22643" providerId="LiveId" clId="{46D38EBB-F707-4D89-A251-5678420EBEED}" dt="2025-07-04T23:30:35.667" v="9"/>
          <ac:picMkLst>
            <pc:docMk/>
            <pc:sldMk cId="879829041" sldId="256"/>
            <ac:picMk id="71" creationId="{F0DDB11B-87DD-789B-77AA-AE86FC26E814}"/>
          </ac:picMkLst>
        </pc:picChg>
        <pc:picChg chg="add mod">
          <ac:chgData name="Fatima Pillosu" userId="a6295d4dc9e22643" providerId="LiveId" clId="{46D38EBB-F707-4D89-A251-5678420EBEED}" dt="2025-07-04T23:30:35.667" v="9"/>
          <ac:picMkLst>
            <pc:docMk/>
            <pc:sldMk cId="879829041" sldId="256"/>
            <ac:picMk id="72" creationId="{5BD6A054-9F62-E454-85AC-7EF4BAB487F7}"/>
          </ac:picMkLst>
        </pc:picChg>
        <pc:picChg chg="add mod">
          <ac:chgData name="Fatima Pillosu" userId="a6295d4dc9e22643" providerId="LiveId" clId="{46D38EBB-F707-4D89-A251-5678420EBEED}" dt="2025-07-04T23:30:35.667" v="9"/>
          <ac:picMkLst>
            <pc:docMk/>
            <pc:sldMk cId="879829041" sldId="256"/>
            <ac:picMk id="73" creationId="{2697ED3D-9A93-9526-E32A-F04F8D519B64}"/>
          </ac:picMkLst>
        </pc:picChg>
        <pc:picChg chg="add mod">
          <ac:chgData name="Fatima Pillosu" userId="a6295d4dc9e22643" providerId="LiveId" clId="{46D38EBB-F707-4D89-A251-5678420EBEED}" dt="2025-07-04T23:30:35.667" v="9"/>
          <ac:picMkLst>
            <pc:docMk/>
            <pc:sldMk cId="879829041" sldId="256"/>
            <ac:picMk id="74" creationId="{EFA6C642-6EB8-BA3D-ABF8-FB3A465B2B43}"/>
          </ac:picMkLst>
        </pc:picChg>
        <pc:picChg chg="add mod">
          <ac:chgData name="Fatima Pillosu" userId="a6295d4dc9e22643" providerId="LiveId" clId="{46D38EBB-F707-4D89-A251-5678420EBEED}" dt="2025-07-04T23:30:35.667" v="9"/>
          <ac:picMkLst>
            <pc:docMk/>
            <pc:sldMk cId="879829041" sldId="256"/>
            <ac:picMk id="75" creationId="{FD6C7B68-BEC8-031B-FC50-6383E14FA1B1}"/>
          </ac:picMkLst>
        </pc:picChg>
        <pc:picChg chg="add mod">
          <ac:chgData name="Fatima Pillosu" userId="a6295d4dc9e22643" providerId="LiveId" clId="{46D38EBB-F707-4D89-A251-5678420EBEED}" dt="2025-07-04T23:30:35.667" v="9"/>
          <ac:picMkLst>
            <pc:docMk/>
            <pc:sldMk cId="879829041" sldId="256"/>
            <ac:picMk id="76" creationId="{909736BE-AF9F-6CC4-0269-0E190B162C3A}"/>
          </ac:picMkLst>
        </pc:picChg>
        <pc:picChg chg="add mod">
          <ac:chgData name="Fatima Pillosu" userId="a6295d4dc9e22643" providerId="LiveId" clId="{46D38EBB-F707-4D89-A251-5678420EBEED}" dt="2025-07-04T23:30:35.667" v="9"/>
          <ac:picMkLst>
            <pc:docMk/>
            <pc:sldMk cId="879829041" sldId="256"/>
            <ac:picMk id="77" creationId="{68DBE63A-B43D-F816-23C5-26BD834EA675}"/>
          </ac:picMkLst>
        </pc:picChg>
        <pc:picChg chg="add mod">
          <ac:chgData name="Fatima Pillosu" userId="a6295d4dc9e22643" providerId="LiveId" clId="{46D38EBB-F707-4D89-A251-5678420EBEED}" dt="2025-07-04T23:30:35.667" v="9"/>
          <ac:picMkLst>
            <pc:docMk/>
            <pc:sldMk cId="879829041" sldId="256"/>
            <ac:picMk id="78" creationId="{6734CFED-0C7A-A3AE-D71F-F4D7B816F8A8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3969" y="1004411"/>
            <a:ext cx="3671650" cy="2136681"/>
          </a:xfrm>
        </p:spPr>
        <p:txBody>
          <a:bodyPr anchor="b"/>
          <a:lstStyle>
            <a:lvl1pPr algn="ctr">
              <a:defRPr sz="283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9949" y="3223490"/>
            <a:ext cx="3239691" cy="1481754"/>
          </a:xfrm>
        </p:spPr>
        <p:txBody>
          <a:bodyPr/>
          <a:lstStyle>
            <a:lvl1pPr marL="0" indent="0" algn="ctr">
              <a:buNone/>
              <a:defRPr sz="1134"/>
            </a:lvl1pPr>
            <a:lvl2pPr marL="215981" indent="0" algn="ctr">
              <a:buNone/>
              <a:defRPr sz="945"/>
            </a:lvl2pPr>
            <a:lvl3pPr marL="431963" indent="0" algn="ctr">
              <a:buNone/>
              <a:defRPr sz="850"/>
            </a:lvl3pPr>
            <a:lvl4pPr marL="647944" indent="0" algn="ctr">
              <a:buNone/>
              <a:defRPr sz="756"/>
            </a:lvl4pPr>
            <a:lvl5pPr marL="863925" indent="0" algn="ctr">
              <a:buNone/>
              <a:defRPr sz="756"/>
            </a:lvl5pPr>
            <a:lvl6pPr marL="1079906" indent="0" algn="ctr">
              <a:buNone/>
              <a:defRPr sz="756"/>
            </a:lvl6pPr>
            <a:lvl7pPr marL="1295888" indent="0" algn="ctr">
              <a:buNone/>
              <a:defRPr sz="756"/>
            </a:lvl7pPr>
            <a:lvl8pPr marL="1511869" indent="0" algn="ctr">
              <a:buNone/>
              <a:defRPr sz="756"/>
            </a:lvl8pPr>
            <a:lvl9pPr marL="1727850" indent="0" algn="ctr">
              <a:buNone/>
              <a:defRPr sz="756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1B122-34F6-453C-BA15-03A3864130FC}" type="datetimeFigureOut">
              <a:rPr lang="en-GB" smtClean="0"/>
              <a:t>05/07/2025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1F8D1-D76B-404B-9181-070A2B83841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53937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1B122-34F6-453C-BA15-03A3864130FC}" type="datetimeFigureOut">
              <a:rPr lang="en-GB" smtClean="0"/>
              <a:t>05/07/2025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1F8D1-D76B-404B-9181-070A2B83841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82010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091205" y="326753"/>
            <a:ext cx="931411" cy="520105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6972" y="326753"/>
            <a:ext cx="2740239" cy="520105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1B122-34F6-453C-BA15-03A3864130FC}" type="datetimeFigureOut">
              <a:rPr lang="en-GB" smtClean="0"/>
              <a:t>05/07/2025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1F8D1-D76B-404B-9181-070A2B83841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48561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1B122-34F6-453C-BA15-03A3864130FC}" type="datetimeFigureOut">
              <a:rPr lang="en-GB" smtClean="0"/>
              <a:t>05/07/2025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1F8D1-D76B-404B-9181-070A2B83841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66689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4722" y="1530059"/>
            <a:ext cx="3725645" cy="2552935"/>
          </a:xfrm>
        </p:spPr>
        <p:txBody>
          <a:bodyPr anchor="b"/>
          <a:lstStyle>
            <a:lvl1pPr>
              <a:defRPr sz="283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4722" y="4107146"/>
            <a:ext cx="3725645" cy="1342528"/>
          </a:xfrm>
        </p:spPr>
        <p:txBody>
          <a:bodyPr/>
          <a:lstStyle>
            <a:lvl1pPr marL="0" indent="0">
              <a:buNone/>
              <a:defRPr sz="1134">
                <a:solidFill>
                  <a:schemeClr val="tx1">
                    <a:tint val="82000"/>
                  </a:schemeClr>
                </a:solidFill>
              </a:defRPr>
            </a:lvl1pPr>
            <a:lvl2pPr marL="215981" indent="0">
              <a:buNone/>
              <a:defRPr sz="945">
                <a:solidFill>
                  <a:schemeClr val="tx1">
                    <a:tint val="82000"/>
                  </a:schemeClr>
                </a:solidFill>
              </a:defRPr>
            </a:lvl2pPr>
            <a:lvl3pPr marL="431963" indent="0">
              <a:buNone/>
              <a:defRPr sz="850">
                <a:solidFill>
                  <a:schemeClr val="tx1">
                    <a:tint val="82000"/>
                  </a:schemeClr>
                </a:solidFill>
              </a:defRPr>
            </a:lvl3pPr>
            <a:lvl4pPr marL="647944" indent="0">
              <a:buNone/>
              <a:defRPr sz="756">
                <a:solidFill>
                  <a:schemeClr val="tx1">
                    <a:tint val="82000"/>
                  </a:schemeClr>
                </a:solidFill>
              </a:defRPr>
            </a:lvl4pPr>
            <a:lvl5pPr marL="863925" indent="0">
              <a:buNone/>
              <a:defRPr sz="756">
                <a:solidFill>
                  <a:schemeClr val="tx1">
                    <a:tint val="82000"/>
                  </a:schemeClr>
                </a:solidFill>
              </a:defRPr>
            </a:lvl5pPr>
            <a:lvl6pPr marL="1079906" indent="0">
              <a:buNone/>
              <a:defRPr sz="756">
                <a:solidFill>
                  <a:schemeClr val="tx1">
                    <a:tint val="82000"/>
                  </a:schemeClr>
                </a:solidFill>
              </a:defRPr>
            </a:lvl6pPr>
            <a:lvl7pPr marL="1295888" indent="0">
              <a:buNone/>
              <a:defRPr sz="756">
                <a:solidFill>
                  <a:schemeClr val="tx1">
                    <a:tint val="82000"/>
                  </a:schemeClr>
                </a:solidFill>
              </a:defRPr>
            </a:lvl7pPr>
            <a:lvl8pPr marL="1511869" indent="0">
              <a:buNone/>
              <a:defRPr sz="756">
                <a:solidFill>
                  <a:schemeClr val="tx1">
                    <a:tint val="82000"/>
                  </a:schemeClr>
                </a:solidFill>
              </a:defRPr>
            </a:lvl8pPr>
            <a:lvl9pPr marL="1727850" indent="0">
              <a:buNone/>
              <a:defRPr sz="756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1B122-34F6-453C-BA15-03A3864130FC}" type="datetimeFigureOut">
              <a:rPr lang="en-GB" smtClean="0"/>
              <a:t>05/07/2025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1F8D1-D76B-404B-9181-070A2B83841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71755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6972" y="1633765"/>
            <a:ext cx="1835825" cy="389404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86791" y="1633765"/>
            <a:ext cx="1835825" cy="389404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1B122-34F6-453C-BA15-03A3864130FC}" type="datetimeFigureOut">
              <a:rPr lang="en-GB" smtClean="0"/>
              <a:t>05/07/2025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1F8D1-D76B-404B-9181-070A2B83841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79362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534" y="326754"/>
            <a:ext cx="3725645" cy="118625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7535" y="1504485"/>
            <a:ext cx="1827388" cy="737325"/>
          </a:xfrm>
        </p:spPr>
        <p:txBody>
          <a:bodyPr anchor="b"/>
          <a:lstStyle>
            <a:lvl1pPr marL="0" indent="0">
              <a:buNone/>
              <a:defRPr sz="1134" b="1"/>
            </a:lvl1pPr>
            <a:lvl2pPr marL="215981" indent="0">
              <a:buNone/>
              <a:defRPr sz="945" b="1"/>
            </a:lvl2pPr>
            <a:lvl3pPr marL="431963" indent="0">
              <a:buNone/>
              <a:defRPr sz="850" b="1"/>
            </a:lvl3pPr>
            <a:lvl4pPr marL="647944" indent="0">
              <a:buNone/>
              <a:defRPr sz="756" b="1"/>
            </a:lvl4pPr>
            <a:lvl5pPr marL="863925" indent="0">
              <a:buNone/>
              <a:defRPr sz="756" b="1"/>
            </a:lvl5pPr>
            <a:lvl6pPr marL="1079906" indent="0">
              <a:buNone/>
              <a:defRPr sz="756" b="1"/>
            </a:lvl6pPr>
            <a:lvl7pPr marL="1295888" indent="0">
              <a:buNone/>
              <a:defRPr sz="756" b="1"/>
            </a:lvl7pPr>
            <a:lvl8pPr marL="1511869" indent="0">
              <a:buNone/>
              <a:defRPr sz="756" b="1"/>
            </a:lvl8pPr>
            <a:lvl9pPr marL="1727850" indent="0">
              <a:buNone/>
              <a:defRPr sz="75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7535" y="2241810"/>
            <a:ext cx="1827388" cy="329736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186791" y="1504485"/>
            <a:ext cx="1836388" cy="737325"/>
          </a:xfrm>
        </p:spPr>
        <p:txBody>
          <a:bodyPr anchor="b"/>
          <a:lstStyle>
            <a:lvl1pPr marL="0" indent="0">
              <a:buNone/>
              <a:defRPr sz="1134" b="1"/>
            </a:lvl1pPr>
            <a:lvl2pPr marL="215981" indent="0">
              <a:buNone/>
              <a:defRPr sz="945" b="1"/>
            </a:lvl2pPr>
            <a:lvl3pPr marL="431963" indent="0">
              <a:buNone/>
              <a:defRPr sz="850" b="1"/>
            </a:lvl3pPr>
            <a:lvl4pPr marL="647944" indent="0">
              <a:buNone/>
              <a:defRPr sz="756" b="1"/>
            </a:lvl4pPr>
            <a:lvl5pPr marL="863925" indent="0">
              <a:buNone/>
              <a:defRPr sz="756" b="1"/>
            </a:lvl5pPr>
            <a:lvl6pPr marL="1079906" indent="0">
              <a:buNone/>
              <a:defRPr sz="756" b="1"/>
            </a:lvl6pPr>
            <a:lvl7pPr marL="1295888" indent="0">
              <a:buNone/>
              <a:defRPr sz="756" b="1"/>
            </a:lvl7pPr>
            <a:lvl8pPr marL="1511869" indent="0">
              <a:buNone/>
              <a:defRPr sz="756" b="1"/>
            </a:lvl8pPr>
            <a:lvl9pPr marL="1727850" indent="0">
              <a:buNone/>
              <a:defRPr sz="75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186791" y="2241810"/>
            <a:ext cx="1836388" cy="329736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1B122-34F6-453C-BA15-03A3864130FC}" type="datetimeFigureOut">
              <a:rPr lang="en-GB" smtClean="0"/>
              <a:t>05/07/2025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1F8D1-D76B-404B-9181-070A2B83841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17642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1B122-34F6-453C-BA15-03A3864130FC}" type="datetimeFigureOut">
              <a:rPr lang="en-GB" smtClean="0"/>
              <a:t>05/07/2025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1F8D1-D76B-404B-9181-070A2B83841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68319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1B122-34F6-453C-BA15-03A3864130FC}" type="datetimeFigureOut">
              <a:rPr lang="en-GB" smtClean="0"/>
              <a:t>05/07/2025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1F8D1-D76B-404B-9181-070A2B83841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53201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534" y="409152"/>
            <a:ext cx="1393180" cy="1432031"/>
          </a:xfrm>
        </p:spPr>
        <p:txBody>
          <a:bodyPr anchor="b"/>
          <a:lstStyle>
            <a:lvl1pPr>
              <a:defRPr sz="1512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36388" y="883655"/>
            <a:ext cx="2186791" cy="4361443"/>
          </a:xfrm>
        </p:spPr>
        <p:txBody>
          <a:bodyPr/>
          <a:lstStyle>
            <a:lvl1pPr>
              <a:defRPr sz="1512"/>
            </a:lvl1pPr>
            <a:lvl2pPr>
              <a:defRPr sz="1323"/>
            </a:lvl2pPr>
            <a:lvl3pPr>
              <a:defRPr sz="1134"/>
            </a:lvl3pPr>
            <a:lvl4pPr>
              <a:defRPr sz="945"/>
            </a:lvl4pPr>
            <a:lvl5pPr>
              <a:defRPr sz="945"/>
            </a:lvl5pPr>
            <a:lvl6pPr>
              <a:defRPr sz="945"/>
            </a:lvl6pPr>
            <a:lvl7pPr>
              <a:defRPr sz="945"/>
            </a:lvl7pPr>
            <a:lvl8pPr>
              <a:defRPr sz="945"/>
            </a:lvl8pPr>
            <a:lvl9pPr>
              <a:defRPr sz="94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97534" y="1841183"/>
            <a:ext cx="1393180" cy="3411018"/>
          </a:xfrm>
        </p:spPr>
        <p:txBody>
          <a:bodyPr/>
          <a:lstStyle>
            <a:lvl1pPr marL="0" indent="0">
              <a:buNone/>
              <a:defRPr sz="756"/>
            </a:lvl1pPr>
            <a:lvl2pPr marL="215981" indent="0">
              <a:buNone/>
              <a:defRPr sz="661"/>
            </a:lvl2pPr>
            <a:lvl3pPr marL="431963" indent="0">
              <a:buNone/>
              <a:defRPr sz="567"/>
            </a:lvl3pPr>
            <a:lvl4pPr marL="647944" indent="0">
              <a:buNone/>
              <a:defRPr sz="472"/>
            </a:lvl4pPr>
            <a:lvl5pPr marL="863925" indent="0">
              <a:buNone/>
              <a:defRPr sz="472"/>
            </a:lvl5pPr>
            <a:lvl6pPr marL="1079906" indent="0">
              <a:buNone/>
              <a:defRPr sz="472"/>
            </a:lvl6pPr>
            <a:lvl7pPr marL="1295888" indent="0">
              <a:buNone/>
              <a:defRPr sz="472"/>
            </a:lvl7pPr>
            <a:lvl8pPr marL="1511869" indent="0">
              <a:buNone/>
              <a:defRPr sz="472"/>
            </a:lvl8pPr>
            <a:lvl9pPr marL="1727850" indent="0">
              <a:buNone/>
              <a:defRPr sz="47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1B122-34F6-453C-BA15-03A3864130FC}" type="datetimeFigureOut">
              <a:rPr lang="en-GB" smtClean="0"/>
              <a:t>05/07/2025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1F8D1-D76B-404B-9181-070A2B83841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55668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534" y="409152"/>
            <a:ext cx="1393180" cy="1432031"/>
          </a:xfrm>
        </p:spPr>
        <p:txBody>
          <a:bodyPr anchor="b"/>
          <a:lstStyle>
            <a:lvl1pPr>
              <a:defRPr sz="1512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836388" y="883655"/>
            <a:ext cx="2186791" cy="4361443"/>
          </a:xfrm>
        </p:spPr>
        <p:txBody>
          <a:bodyPr anchor="t"/>
          <a:lstStyle>
            <a:lvl1pPr marL="0" indent="0">
              <a:buNone/>
              <a:defRPr sz="1512"/>
            </a:lvl1pPr>
            <a:lvl2pPr marL="215981" indent="0">
              <a:buNone/>
              <a:defRPr sz="1323"/>
            </a:lvl2pPr>
            <a:lvl3pPr marL="431963" indent="0">
              <a:buNone/>
              <a:defRPr sz="1134"/>
            </a:lvl3pPr>
            <a:lvl4pPr marL="647944" indent="0">
              <a:buNone/>
              <a:defRPr sz="945"/>
            </a:lvl4pPr>
            <a:lvl5pPr marL="863925" indent="0">
              <a:buNone/>
              <a:defRPr sz="945"/>
            </a:lvl5pPr>
            <a:lvl6pPr marL="1079906" indent="0">
              <a:buNone/>
              <a:defRPr sz="945"/>
            </a:lvl6pPr>
            <a:lvl7pPr marL="1295888" indent="0">
              <a:buNone/>
              <a:defRPr sz="945"/>
            </a:lvl7pPr>
            <a:lvl8pPr marL="1511869" indent="0">
              <a:buNone/>
              <a:defRPr sz="945"/>
            </a:lvl8pPr>
            <a:lvl9pPr marL="1727850" indent="0">
              <a:buNone/>
              <a:defRPr sz="94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97534" y="1841183"/>
            <a:ext cx="1393180" cy="3411018"/>
          </a:xfrm>
        </p:spPr>
        <p:txBody>
          <a:bodyPr/>
          <a:lstStyle>
            <a:lvl1pPr marL="0" indent="0">
              <a:buNone/>
              <a:defRPr sz="756"/>
            </a:lvl1pPr>
            <a:lvl2pPr marL="215981" indent="0">
              <a:buNone/>
              <a:defRPr sz="661"/>
            </a:lvl2pPr>
            <a:lvl3pPr marL="431963" indent="0">
              <a:buNone/>
              <a:defRPr sz="567"/>
            </a:lvl3pPr>
            <a:lvl4pPr marL="647944" indent="0">
              <a:buNone/>
              <a:defRPr sz="472"/>
            </a:lvl4pPr>
            <a:lvl5pPr marL="863925" indent="0">
              <a:buNone/>
              <a:defRPr sz="472"/>
            </a:lvl5pPr>
            <a:lvl6pPr marL="1079906" indent="0">
              <a:buNone/>
              <a:defRPr sz="472"/>
            </a:lvl6pPr>
            <a:lvl7pPr marL="1295888" indent="0">
              <a:buNone/>
              <a:defRPr sz="472"/>
            </a:lvl7pPr>
            <a:lvl8pPr marL="1511869" indent="0">
              <a:buNone/>
              <a:defRPr sz="472"/>
            </a:lvl8pPr>
            <a:lvl9pPr marL="1727850" indent="0">
              <a:buNone/>
              <a:defRPr sz="47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1B122-34F6-453C-BA15-03A3864130FC}" type="datetimeFigureOut">
              <a:rPr lang="en-GB" smtClean="0"/>
              <a:t>05/07/2025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1F8D1-D76B-404B-9181-070A2B83841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13788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96972" y="326754"/>
            <a:ext cx="3725645" cy="11862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6972" y="1633765"/>
            <a:ext cx="3725645" cy="38940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96972" y="5688346"/>
            <a:ext cx="971907" cy="32675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67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FB1B122-34F6-453C-BA15-03A3864130FC}" type="datetimeFigureOut">
              <a:rPr lang="en-GB" smtClean="0"/>
              <a:t>05/07/2025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30864" y="5688346"/>
            <a:ext cx="1457861" cy="32675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67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050709" y="5688346"/>
            <a:ext cx="971907" cy="32675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67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B01F8D1-D76B-404B-9181-070A2B83841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15170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431963" rtl="0" eaLnBrk="1" latinLnBrk="0" hangingPunct="1">
        <a:lnSpc>
          <a:spcPct val="90000"/>
        </a:lnSpc>
        <a:spcBef>
          <a:spcPct val="0"/>
        </a:spcBef>
        <a:buNone/>
        <a:defRPr sz="207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7991" indent="-107991" algn="l" defTabSz="431963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1323" kern="1200">
          <a:solidFill>
            <a:schemeClr val="tx1"/>
          </a:solidFill>
          <a:latin typeface="+mn-lt"/>
          <a:ea typeface="+mn-ea"/>
          <a:cs typeface="+mn-cs"/>
        </a:defRPr>
      </a:lvl1pPr>
      <a:lvl2pPr marL="323972" indent="-107991" algn="l" defTabSz="431963" rtl="0" eaLnBrk="1" latinLnBrk="0" hangingPunct="1">
        <a:lnSpc>
          <a:spcPct val="90000"/>
        </a:lnSpc>
        <a:spcBef>
          <a:spcPts val="236"/>
        </a:spcBef>
        <a:buFont typeface="Arial" panose="020B0604020202020204" pitchFamily="34" charset="0"/>
        <a:buChar char="•"/>
        <a:defRPr sz="1134" kern="1200">
          <a:solidFill>
            <a:schemeClr val="tx1"/>
          </a:solidFill>
          <a:latin typeface="+mn-lt"/>
          <a:ea typeface="+mn-ea"/>
          <a:cs typeface="+mn-cs"/>
        </a:defRPr>
      </a:lvl2pPr>
      <a:lvl3pPr marL="539953" indent="-107991" algn="l" defTabSz="431963" rtl="0" eaLnBrk="1" latinLnBrk="0" hangingPunct="1">
        <a:lnSpc>
          <a:spcPct val="90000"/>
        </a:lnSpc>
        <a:spcBef>
          <a:spcPts val="236"/>
        </a:spcBef>
        <a:buFont typeface="Arial" panose="020B0604020202020204" pitchFamily="34" charset="0"/>
        <a:buChar char="•"/>
        <a:defRPr sz="945" kern="1200">
          <a:solidFill>
            <a:schemeClr val="tx1"/>
          </a:solidFill>
          <a:latin typeface="+mn-lt"/>
          <a:ea typeface="+mn-ea"/>
          <a:cs typeface="+mn-cs"/>
        </a:defRPr>
      </a:lvl3pPr>
      <a:lvl4pPr marL="755934" indent="-107991" algn="l" defTabSz="431963" rtl="0" eaLnBrk="1" latinLnBrk="0" hangingPunct="1">
        <a:lnSpc>
          <a:spcPct val="90000"/>
        </a:lnSpc>
        <a:spcBef>
          <a:spcPts val="236"/>
        </a:spcBef>
        <a:buFont typeface="Arial" panose="020B0604020202020204" pitchFamily="34" charset="0"/>
        <a:buChar char="•"/>
        <a:defRPr sz="850" kern="1200">
          <a:solidFill>
            <a:schemeClr val="tx1"/>
          </a:solidFill>
          <a:latin typeface="+mn-lt"/>
          <a:ea typeface="+mn-ea"/>
          <a:cs typeface="+mn-cs"/>
        </a:defRPr>
      </a:lvl4pPr>
      <a:lvl5pPr marL="971916" indent="-107991" algn="l" defTabSz="431963" rtl="0" eaLnBrk="1" latinLnBrk="0" hangingPunct="1">
        <a:lnSpc>
          <a:spcPct val="90000"/>
        </a:lnSpc>
        <a:spcBef>
          <a:spcPts val="236"/>
        </a:spcBef>
        <a:buFont typeface="Arial" panose="020B0604020202020204" pitchFamily="34" charset="0"/>
        <a:buChar char="•"/>
        <a:defRPr sz="850" kern="1200">
          <a:solidFill>
            <a:schemeClr val="tx1"/>
          </a:solidFill>
          <a:latin typeface="+mn-lt"/>
          <a:ea typeface="+mn-ea"/>
          <a:cs typeface="+mn-cs"/>
        </a:defRPr>
      </a:lvl5pPr>
      <a:lvl6pPr marL="1187897" indent="-107991" algn="l" defTabSz="431963" rtl="0" eaLnBrk="1" latinLnBrk="0" hangingPunct="1">
        <a:lnSpc>
          <a:spcPct val="90000"/>
        </a:lnSpc>
        <a:spcBef>
          <a:spcPts val="236"/>
        </a:spcBef>
        <a:buFont typeface="Arial" panose="020B0604020202020204" pitchFamily="34" charset="0"/>
        <a:buChar char="•"/>
        <a:defRPr sz="850" kern="1200">
          <a:solidFill>
            <a:schemeClr val="tx1"/>
          </a:solidFill>
          <a:latin typeface="+mn-lt"/>
          <a:ea typeface="+mn-ea"/>
          <a:cs typeface="+mn-cs"/>
        </a:defRPr>
      </a:lvl6pPr>
      <a:lvl7pPr marL="1403878" indent="-107991" algn="l" defTabSz="431963" rtl="0" eaLnBrk="1" latinLnBrk="0" hangingPunct="1">
        <a:lnSpc>
          <a:spcPct val="90000"/>
        </a:lnSpc>
        <a:spcBef>
          <a:spcPts val="236"/>
        </a:spcBef>
        <a:buFont typeface="Arial" panose="020B0604020202020204" pitchFamily="34" charset="0"/>
        <a:buChar char="•"/>
        <a:defRPr sz="850" kern="1200">
          <a:solidFill>
            <a:schemeClr val="tx1"/>
          </a:solidFill>
          <a:latin typeface="+mn-lt"/>
          <a:ea typeface="+mn-ea"/>
          <a:cs typeface="+mn-cs"/>
        </a:defRPr>
      </a:lvl7pPr>
      <a:lvl8pPr marL="1619860" indent="-107991" algn="l" defTabSz="431963" rtl="0" eaLnBrk="1" latinLnBrk="0" hangingPunct="1">
        <a:lnSpc>
          <a:spcPct val="90000"/>
        </a:lnSpc>
        <a:spcBef>
          <a:spcPts val="236"/>
        </a:spcBef>
        <a:buFont typeface="Arial" panose="020B0604020202020204" pitchFamily="34" charset="0"/>
        <a:buChar char="•"/>
        <a:defRPr sz="850" kern="1200">
          <a:solidFill>
            <a:schemeClr val="tx1"/>
          </a:solidFill>
          <a:latin typeface="+mn-lt"/>
          <a:ea typeface="+mn-ea"/>
          <a:cs typeface="+mn-cs"/>
        </a:defRPr>
      </a:lvl8pPr>
      <a:lvl9pPr marL="1835841" indent="-107991" algn="l" defTabSz="431963" rtl="0" eaLnBrk="1" latinLnBrk="0" hangingPunct="1">
        <a:lnSpc>
          <a:spcPct val="90000"/>
        </a:lnSpc>
        <a:spcBef>
          <a:spcPts val="236"/>
        </a:spcBef>
        <a:buFont typeface="Arial" panose="020B0604020202020204" pitchFamily="34" charset="0"/>
        <a:buChar char="•"/>
        <a:defRPr sz="8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31963" rtl="0" eaLnBrk="1" latinLnBrk="0" hangingPunct="1">
        <a:defRPr sz="850" kern="1200">
          <a:solidFill>
            <a:schemeClr val="tx1"/>
          </a:solidFill>
          <a:latin typeface="+mn-lt"/>
          <a:ea typeface="+mn-ea"/>
          <a:cs typeface="+mn-cs"/>
        </a:defRPr>
      </a:lvl1pPr>
      <a:lvl2pPr marL="215981" algn="l" defTabSz="431963" rtl="0" eaLnBrk="1" latinLnBrk="0" hangingPunct="1">
        <a:defRPr sz="850" kern="1200">
          <a:solidFill>
            <a:schemeClr val="tx1"/>
          </a:solidFill>
          <a:latin typeface="+mn-lt"/>
          <a:ea typeface="+mn-ea"/>
          <a:cs typeface="+mn-cs"/>
        </a:defRPr>
      </a:lvl2pPr>
      <a:lvl3pPr marL="431963" algn="l" defTabSz="431963" rtl="0" eaLnBrk="1" latinLnBrk="0" hangingPunct="1">
        <a:defRPr sz="850" kern="1200">
          <a:solidFill>
            <a:schemeClr val="tx1"/>
          </a:solidFill>
          <a:latin typeface="+mn-lt"/>
          <a:ea typeface="+mn-ea"/>
          <a:cs typeface="+mn-cs"/>
        </a:defRPr>
      </a:lvl3pPr>
      <a:lvl4pPr marL="647944" algn="l" defTabSz="431963" rtl="0" eaLnBrk="1" latinLnBrk="0" hangingPunct="1">
        <a:defRPr sz="850" kern="1200">
          <a:solidFill>
            <a:schemeClr val="tx1"/>
          </a:solidFill>
          <a:latin typeface="+mn-lt"/>
          <a:ea typeface="+mn-ea"/>
          <a:cs typeface="+mn-cs"/>
        </a:defRPr>
      </a:lvl4pPr>
      <a:lvl5pPr marL="863925" algn="l" defTabSz="431963" rtl="0" eaLnBrk="1" latinLnBrk="0" hangingPunct="1">
        <a:defRPr sz="850" kern="1200">
          <a:solidFill>
            <a:schemeClr val="tx1"/>
          </a:solidFill>
          <a:latin typeface="+mn-lt"/>
          <a:ea typeface="+mn-ea"/>
          <a:cs typeface="+mn-cs"/>
        </a:defRPr>
      </a:lvl5pPr>
      <a:lvl6pPr marL="1079906" algn="l" defTabSz="431963" rtl="0" eaLnBrk="1" latinLnBrk="0" hangingPunct="1">
        <a:defRPr sz="850" kern="1200">
          <a:solidFill>
            <a:schemeClr val="tx1"/>
          </a:solidFill>
          <a:latin typeface="+mn-lt"/>
          <a:ea typeface="+mn-ea"/>
          <a:cs typeface="+mn-cs"/>
        </a:defRPr>
      </a:lvl6pPr>
      <a:lvl7pPr marL="1295888" algn="l" defTabSz="431963" rtl="0" eaLnBrk="1" latinLnBrk="0" hangingPunct="1">
        <a:defRPr sz="850" kern="1200">
          <a:solidFill>
            <a:schemeClr val="tx1"/>
          </a:solidFill>
          <a:latin typeface="+mn-lt"/>
          <a:ea typeface="+mn-ea"/>
          <a:cs typeface="+mn-cs"/>
        </a:defRPr>
      </a:lvl7pPr>
      <a:lvl8pPr marL="1511869" algn="l" defTabSz="431963" rtl="0" eaLnBrk="1" latinLnBrk="0" hangingPunct="1">
        <a:defRPr sz="850" kern="1200">
          <a:solidFill>
            <a:schemeClr val="tx1"/>
          </a:solidFill>
          <a:latin typeface="+mn-lt"/>
          <a:ea typeface="+mn-ea"/>
          <a:cs typeface="+mn-cs"/>
        </a:defRPr>
      </a:lvl8pPr>
      <a:lvl9pPr marL="1727850" algn="l" defTabSz="431963" rtl="0" eaLnBrk="1" latinLnBrk="0" hangingPunct="1">
        <a:defRPr sz="8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D2205878-33A1-D898-90C5-8E4C06D9ECEA}"/>
              </a:ext>
            </a:extLst>
          </p:cNvPr>
          <p:cNvSpPr/>
          <p:nvPr/>
        </p:nvSpPr>
        <p:spPr>
          <a:xfrm>
            <a:off x="-78147" y="-46214"/>
            <a:ext cx="4335187" cy="38256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Verification results – Reliability diagram (breakdown score)</a:t>
            </a:r>
          </a:p>
          <a:p>
            <a:r>
              <a:rPr lang="en-GB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Evaluated over the </a:t>
            </a:r>
            <a:r>
              <a:rPr lang="en-GB" sz="1000" b="1" dirty="0">
                <a:solidFill>
                  <a:srgbClr val="80008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training</a:t>
            </a:r>
            <a:r>
              <a:rPr lang="en-GB" sz="1000" dirty="0">
                <a:solidFill>
                  <a:srgbClr val="FF0066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GB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and </a:t>
            </a:r>
            <a:r>
              <a:rPr lang="en-GB" sz="1000" b="1" dirty="0">
                <a:solidFill>
                  <a:srgbClr val="00B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verification</a:t>
            </a:r>
            <a:r>
              <a:rPr lang="en-GB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datasets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A15D0E8-7A24-E507-06FB-8DC5E5474243}"/>
              </a:ext>
            </a:extLst>
          </p:cNvPr>
          <p:cNvSpPr/>
          <p:nvPr/>
        </p:nvSpPr>
        <p:spPr>
          <a:xfrm>
            <a:off x="524607" y="361543"/>
            <a:ext cx="1686157" cy="175806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AUC-ROC</a:t>
            </a:r>
            <a:endParaRPr lang="en-GB" sz="800" b="1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7C58B5C-9C33-B6DD-6965-DF5B6531B13D}"/>
              </a:ext>
            </a:extLst>
          </p:cNvPr>
          <p:cNvSpPr/>
          <p:nvPr/>
        </p:nvSpPr>
        <p:spPr>
          <a:xfrm>
            <a:off x="3440612" y="511870"/>
            <a:ext cx="876403" cy="230355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Loss Function Imbalanced Data</a:t>
            </a:r>
            <a:endParaRPr lang="en-GB" sz="800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C012A72E-9843-8AFF-642F-A8CE746EA614}"/>
              </a:ext>
            </a:extLst>
          </p:cNvPr>
          <p:cNvSpPr/>
          <p:nvPr/>
        </p:nvSpPr>
        <p:spPr>
          <a:xfrm>
            <a:off x="2571261" y="365737"/>
            <a:ext cx="1686157" cy="175806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AUC-PR</a:t>
            </a:r>
            <a:endParaRPr lang="en-GB" sz="800" b="1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6D818E40-31FC-4870-295E-AC3256269EEA}"/>
              </a:ext>
            </a:extLst>
          </p:cNvPr>
          <p:cNvSpPr/>
          <p:nvPr/>
        </p:nvSpPr>
        <p:spPr>
          <a:xfrm>
            <a:off x="1550" y="791641"/>
            <a:ext cx="218661" cy="875565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7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RANDOM FOREST XGBOOST</a:t>
            </a:r>
            <a:endParaRPr lang="en-GB" sz="700" b="1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BD6AB86-2FF9-E8E2-7A48-8B27CAACD5BB}"/>
              </a:ext>
            </a:extLst>
          </p:cNvPr>
          <p:cNvSpPr/>
          <p:nvPr/>
        </p:nvSpPr>
        <p:spPr>
          <a:xfrm>
            <a:off x="1394265" y="511870"/>
            <a:ext cx="878959" cy="230355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Loss Function</a:t>
            </a:r>
          </a:p>
          <a:p>
            <a:pPr algn="ctr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Imbalanced Data</a:t>
            </a:r>
            <a:endParaRPr lang="en-GB" sz="800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48" name="Picture 47" descr="A graph with blue lines and numbers&#10;&#10;AI-generated content may be incorrect.">
            <a:extLst>
              <a:ext uri="{FF2B5EF4-FFF2-40B4-BE49-F238E27FC236}">
                <a16:creationId xmlns:a16="http://schemas.microsoft.com/office/drawing/2014/main" id="{EBEC336B-D2D6-E450-91AC-F3212801D4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9477" y="743423"/>
            <a:ext cx="1053000" cy="972000"/>
          </a:xfrm>
          <a:prstGeom prst="rect">
            <a:avLst/>
          </a:prstGeom>
        </p:spPr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id="{2167BFB8-21E5-3DF7-A79F-873801BCB8B1}"/>
              </a:ext>
            </a:extLst>
          </p:cNvPr>
          <p:cNvSpPr/>
          <p:nvPr/>
        </p:nvSpPr>
        <p:spPr>
          <a:xfrm>
            <a:off x="1550" y="1673073"/>
            <a:ext cx="218661" cy="890898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7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RANDOM FOREST LIGHTGBM</a:t>
            </a:r>
            <a:endParaRPr lang="en-GB" sz="700" b="1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0" name="Picture 49" descr="A graph with a line and numbers&#10;&#10;AI-generated content may be incorrect.">
            <a:extLst>
              <a:ext uri="{FF2B5EF4-FFF2-40B4-BE49-F238E27FC236}">
                <a16:creationId xmlns:a16="http://schemas.microsoft.com/office/drawing/2014/main" id="{11A7B1C3-9423-4D83-ECEE-DCCD486C07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9477" y="1632522"/>
            <a:ext cx="1053000" cy="972000"/>
          </a:xfrm>
          <a:prstGeom prst="rect">
            <a:avLst/>
          </a:prstGeom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70AAE85D-6C65-28C3-4A3C-7F082B88502C}"/>
              </a:ext>
            </a:extLst>
          </p:cNvPr>
          <p:cNvSpPr/>
          <p:nvPr/>
        </p:nvSpPr>
        <p:spPr>
          <a:xfrm>
            <a:off x="-4938" y="2537219"/>
            <a:ext cx="225149" cy="924607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7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GRADIENT BOOSTING XGBOOST</a:t>
            </a:r>
            <a:endParaRPr lang="en-GB" sz="700" b="1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2" name="Picture 51" descr="A graph of a graph&#10;&#10;AI-generated content may be incorrect.">
            <a:extLst>
              <a:ext uri="{FF2B5EF4-FFF2-40B4-BE49-F238E27FC236}">
                <a16:creationId xmlns:a16="http://schemas.microsoft.com/office/drawing/2014/main" id="{DD5D754F-9676-C73C-7FE0-6C8E0D22A6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9477" y="2513522"/>
            <a:ext cx="1053000" cy="972000"/>
          </a:xfrm>
          <a:prstGeom prst="rect">
            <a:avLst/>
          </a:prstGeom>
        </p:spPr>
      </p:pic>
      <p:sp>
        <p:nvSpPr>
          <p:cNvPr id="53" name="Rectangle 52">
            <a:extLst>
              <a:ext uri="{FF2B5EF4-FFF2-40B4-BE49-F238E27FC236}">
                <a16:creationId xmlns:a16="http://schemas.microsoft.com/office/drawing/2014/main" id="{4BFF4A6D-72BD-FC9F-A678-1C0033444721}"/>
              </a:ext>
            </a:extLst>
          </p:cNvPr>
          <p:cNvSpPr/>
          <p:nvPr/>
        </p:nvSpPr>
        <p:spPr>
          <a:xfrm>
            <a:off x="14027" y="3430373"/>
            <a:ext cx="206184" cy="90000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7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GRADIENT BOOSTING LIGHTGBM</a:t>
            </a:r>
            <a:endParaRPr lang="en-GB" sz="700" b="1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4" name="Picture 53" descr="A graph of a graph of a number of data&#10;&#10;AI-generated content may be incorrect.">
            <a:extLst>
              <a:ext uri="{FF2B5EF4-FFF2-40B4-BE49-F238E27FC236}">
                <a16:creationId xmlns:a16="http://schemas.microsoft.com/office/drawing/2014/main" id="{3A6CFB4E-F4CF-F1F5-C599-08E4A233D5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9477" y="3394373"/>
            <a:ext cx="1053000" cy="972000"/>
          </a:xfrm>
          <a:prstGeom prst="rect">
            <a:avLst/>
          </a:prstGeom>
        </p:spPr>
      </p:pic>
      <p:sp>
        <p:nvSpPr>
          <p:cNvPr id="55" name="Rectangle 54">
            <a:extLst>
              <a:ext uri="{FF2B5EF4-FFF2-40B4-BE49-F238E27FC236}">
                <a16:creationId xmlns:a16="http://schemas.microsoft.com/office/drawing/2014/main" id="{FAF238BE-570C-A544-19C0-51B6E4C228CE}"/>
              </a:ext>
            </a:extLst>
          </p:cNvPr>
          <p:cNvSpPr/>
          <p:nvPr/>
        </p:nvSpPr>
        <p:spPr>
          <a:xfrm>
            <a:off x="14027" y="4320078"/>
            <a:ext cx="206184" cy="89599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7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GRADIENT BOOSTING CATBOOST</a:t>
            </a:r>
            <a:endParaRPr lang="en-GB" sz="700" b="1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6" name="Picture 55" descr="A graph of a graph&#10;&#10;AI-generated content may be incorrect.">
            <a:extLst>
              <a:ext uri="{FF2B5EF4-FFF2-40B4-BE49-F238E27FC236}">
                <a16:creationId xmlns:a16="http://schemas.microsoft.com/office/drawing/2014/main" id="{9F5B4EC5-83D4-1287-B98A-7D197A02A66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9477" y="4282074"/>
            <a:ext cx="1053000" cy="972000"/>
          </a:xfrm>
          <a:prstGeom prst="rect">
            <a:avLst/>
          </a:prstGeom>
        </p:spPr>
      </p:pic>
      <p:sp>
        <p:nvSpPr>
          <p:cNvPr id="57" name="Rectangle 56">
            <a:extLst>
              <a:ext uri="{FF2B5EF4-FFF2-40B4-BE49-F238E27FC236}">
                <a16:creationId xmlns:a16="http://schemas.microsoft.com/office/drawing/2014/main" id="{EBE4BF79-86B7-0A13-DBFD-D19514E17DCF}"/>
              </a:ext>
            </a:extLst>
          </p:cNvPr>
          <p:cNvSpPr/>
          <p:nvPr/>
        </p:nvSpPr>
        <p:spPr>
          <a:xfrm>
            <a:off x="-4938" y="5202927"/>
            <a:ext cx="225149" cy="90000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7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FEED-FORWARD NEURAL NETWORK</a:t>
            </a:r>
            <a:endParaRPr lang="en-GB" sz="700" b="1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8" name="Picture 57" descr="A graph of a graph of a number of data&#10;&#10;AI-generated content may be incorrect.">
            <a:extLst>
              <a:ext uri="{FF2B5EF4-FFF2-40B4-BE49-F238E27FC236}">
                <a16:creationId xmlns:a16="http://schemas.microsoft.com/office/drawing/2014/main" id="{1115326D-A584-21E3-45F4-2121B86F5E4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9477" y="5166927"/>
            <a:ext cx="1053000" cy="972000"/>
          </a:xfrm>
          <a:prstGeom prst="rect">
            <a:avLst/>
          </a:prstGeom>
        </p:spPr>
      </p:pic>
      <p:sp>
        <p:nvSpPr>
          <p:cNvPr id="59" name="Rectangle 58">
            <a:extLst>
              <a:ext uri="{FF2B5EF4-FFF2-40B4-BE49-F238E27FC236}">
                <a16:creationId xmlns:a16="http://schemas.microsoft.com/office/drawing/2014/main" id="{CE815748-E575-2D65-926B-85BB3AE1A60B}"/>
              </a:ext>
            </a:extLst>
          </p:cNvPr>
          <p:cNvSpPr/>
          <p:nvPr/>
        </p:nvSpPr>
        <p:spPr>
          <a:xfrm>
            <a:off x="2500799" y="511870"/>
            <a:ext cx="876403" cy="230355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Loss Function Balanced Data</a:t>
            </a:r>
            <a:endParaRPr lang="en-GB" sz="800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60" name="Picture 59" descr="A graph of a graph&#10;&#10;AI-generated content may be incorrect.">
            <a:extLst>
              <a:ext uri="{FF2B5EF4-FFF2-40B4-BE49-F238E27FC236}">
                <a16:creationId xmlns:a16="http://schemas.microsoft.com/office/drawing/2014/main" id="{7EFE81CF-A9CC-B064-DEBF-6C6C272E2A7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553" y="743423"/>
            <a:ext cx="1053000" cy="972000"/>
          </a:xfrm>
          <a:prstGeom prst="rect">
            <a:avLst/>
          </a:prstGeom>
        </p:spPr>
      </p:pic>
      <p:pic>
        <p:nvPicPr>
          <p:cNvPr id="61" name="Picture 60" descr="A graph with a line and numbers&#10;&#10;AI-generated content may be incorrect.">
            <a:extLst>
              <a:ext uri="{FF2B5EF4-FFF2-40B4-BE49-F238E27FC236}">
                <a16:creationId xmlns:a16="http://schemas.microsoft.com/office/drawing/2014/main" id="{82DD775E-A85E-F45D-AF03-E358CAB2DB8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553" y="1632522"/>
            <a:ext cx="1053000" cy="972000"/>
          </a:xfrm>
          <a:prstGeom prst="rect">
            <a:avLst/>
          </a:prstGeom>
        </p:spPr>
      </p:pic>
      <p:pic>
        <p:nvPicPr>
          <p:cNvPr id="62" name="Picture 61" descr="A graph of a graph&#10;&#10;AI-generated content may be incorrect.">
            <a:extLst>
              <a:ext uri="{FF2B5EF4-FFF2-40B4-BE49-F238E27FC236}">
                <a16:creationId xmlns:a16="http://schemas.microsoft.com/office/drawing/2014/main" id="{CB4F673A-341E-9B25-2207-3238CC8BBFB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553" y="2513522"/>
            <a:ext cx="1053000" cy="972000"/>
          </a:xfrm>
          <a:prstGeom prst="rect">
            <a:avLst/>
          </a:prstGeom>
        </p:spPr>
      </p:pic>
      <p:pic>
        <p:nvPicPr>
          <p:cNvPr id="63" name="Picture 62" descr="A graph of a graph of a number of data&#10;&#10;AI-generated content may be incorrect.">
            <a:extLst>
              <a:ext uri="{FF2B5EF4-FFF2-40B4-BE49-F238E27FC236}">
                <a16:creationId xmlns:a16="http://schemas.microsoft.com/office/drawing/2014/main" id="{5D7F1DFE-E503-C32A-6358-45A9E2426D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553" y="3394373"/>
            <a:ext cx="1053000" cy="972000"/>
          </a:xfrm>
          <a:prstGeom prst="rect">
            <a:avLst/>
          </a:prstGeom>
        </p:spPr>
      </p:pic>
      <p:pic>
        <p:nvPicPr>
          <p:cNvPr id="64" name="Picture 63" descr="A graph of a graph&#10;&#10;AI-generated content may be incorrect.">
            <a:extLst>
              <a:ext uri="{FF2B5EF4-FFF2-40B4-BE49-F238E27FC236}">
                <a16:creationId xmlns:a16="http://schemas.microsoft.com/office/drawing/2014/main" id="{E9054357-63B7-C6B3-FB6B-DCAAA8B1AB6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553" y="4282074"/>
            <a:ext cx="1053000" cy="972000"/>
          </a:xfrm>
          <a:prstGeom prst="rect">
            <a:avLst/>
          </a:prstGeom>
        </p:spPr>
      </p:pic>
      <p:pic>
        <p:nvPicPr>
          <p:cNvPr id="65" name="Picture 64" descr="A graph of a graph&#10;&#10;AI-generated content may be incorrect.">
            <a:extLst>
              <a:ext uri="{FF2B5EF4-FFF2-40B4-BE49-F238E27FC236}">
                <a16:creationId xmlns:a16="http://schemas.microsoft.com/office/drawing/2014/main" id="{E742E7A5-1544-B40A-A41C-0BB48C5D572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553" y="5166927"/>
            <a:ext cx="1053000" cy="972000"/>
          </a:xfrm>
          <a:prstGeom prst="rect">
            <a:avLst/>
          </a:prstGeom>
        </p:spPr>
      </p:pic>
      <p:sp>
        <p:nvSpPr>
          <p:cNvPr id="66" name="Rectangle 65">
            <a:extLst>
              <a:ext uri="{FF2B5EF4-FFF2-40B4-BE49-F238E27FC236}">
                <a16:creationId xmlns:a16="http://schemas.microsoft.com/office/drawing/2014/main" id="{167F55F3-1E92-EB89-1373-E09683289873}"/>
              </a:ext>
            </a:extLst>
          </p:cNvPr>
          <p:cNvSpPr/>
          <p:nvPr/>
        </p:nvSpPr>
        <p:spPr>
          <a:xfrm>
            <a:off x="463803" y="511870"/>
            <a:ext cx="876403" cy="230355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Loss Function Balanced Data</a:t>
            </a:r>
            <a:endParaRPr lang="en-GB" sz="800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67" name="Picture 66" descr="A graph with a line and numbers&#10;&#10;AI-generated content may be incorrect.">
            <a:extLst>
              <a:ext uri="{FF2B5EF4-FFF2-40B4-BE49-F238E27FC236}">
                <a16:creationId xmlns:a16="http://schemas.microsoft.com/office/drawing/2014/main" id="{A054F6D6-4ADE-D2B3-C813-F80291E553A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827" y="743423"/>
            <a:ext cx="1053000" cy="972000"/>
          </a:xfrm>
          <a:prstGeom prst="rect">
            <a:avLst/>
          </a:prstGeom>
        </p:spPr>
      </p:pic>
      <p:pic>
        <p:nvPicPr>
          <p:cNvPr id="68" name="Picture 67" descr="A graph with numbers and lines&#10;&#10;AI-generated content may be incorrect.">
            <a:extLst>
              <a:ext uri="{FF2B5EF4-FFF2-40B4-BE49-F238E27FC236}">
                <a16:creationId xmlns:a16="http://schemas.microsoft.com/office/drawing/2014/main" id="{8FBFAE5E-4795-58D7-A024-A58BE12C356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827" y="1632522"/>
            <a:ext cx="1053000" cy="972000"/>
          </a:xfrm>
          <a:prstGeom prst="rect">
            <a:avLst/>
          </a:prstGeom>
        </p:spPr>
      </p:pic>
      <p:pic>
        <p:nvPicPr>
          <p:cNvPr id="69" name="Picture 68" descr="A graph of a graph&#10;&#10;AI-generated content may be incorrect.">
            <a:extLst>
              <a:ext uri="{FF2B5EF4-FFF2-40B4-BE49-F238E27FC236}">
                <a16:creationId xmlns:a16="http://schemas.microsoft.com/office/drawing/2014/main" id="{A54D4A39-4D27-789F-AF9B-2C85664AECC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827" y="2513522"/>
            <a:ext cx="1053000" cy="972000"/>
          </a:xfrm>
          <a:prstGeom prst="rect">
            <a:avLst/>
          </a:prstGeom>
        </p:spPr>
      </p:pic>
      <p:pic>
        <p:nvPicPr>
          <p:cNvPr id="70" name="Picture 69" descr="A graph of a graph&#10;&#10;AI-generated content may be incorrect.">
            <a:extLst>
              <a:ext uri="{FF2B5EF4-FFF2-40B4-BE49-F238E27FC236}">
                <a16:creationId xmlns:a16="http://schemas.microsoft.com/office/drawing/2014/main" id="{1B3109B2-AF00-9129-34F7-895306C1056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827" y="3394373"/>
            <a:ext cx="1053000" cy="972000"/>
          </a:xfrm>
          <a:prstGeom prst="rect">
            <a:avLst/>
          </a:prstGeom>
        </p:spPr>
      </p:pic>
      <p:pic>
        <p:nvPicPr>
          <p:cNvPr id="71" name="Picture 70" descr="A graph of a graph&#10;&#10;AI-generated content may be incorrect.">
            <a:extLst>
              <a:ext uri="{FF2B5EF4-FFF2-40B4-BE49-F238E27FC236}">
                <a16:creationId xmlns:a16="http://schemas.microsoft.com/office/drawing/2014/main" id="{F0DDB11B-87DD-789B-77AA-AE86FC26E81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827" y="4282074"/>
            <a:ext cx="1053000" cy="972000"/>
          </a:xfrm>
          <a:prstGeom prst="rect">
            <a:avLst/>
          </a:prstGeom>
        </p:spPr>
      </p:pic>
      <p:pic>
        <p:nvPicPr>
          <p:cNvPr id="72" name="Picture 71" descr="A graph of a graph&#10;&#10;AI-generated content may be incorrect.">
            <a:extLst>
              <a:ext uri="{FF2B5EF4-FFF2-40B4-BE49-F238E27FC236}">
                <a16:creationId xmlns:a16="http://schemas.microsoft.com/office/drawing/2014/main" id="{5BD6A054-9F62-E454-85AC-7EF4BAB487F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827" y="5166927"/>
            <a:ext cx="1053000" cy="972000"/>
          </a:xfrm>
          <a:prstGeom prst="rect">
            <a:avLst/>
          </a:prstGeom>
        </p:spPr>
      </p:pic>
      <p:pic>
        <p:nvPicPr>
          <p:cNvPr id="73" name="Picture 72" descr="A graph with numbers and lines&#10;&#10;AI-generated content may be incorrect.">
            <a:extLst>
              <a:ext uri="{FF2B5EF4-FFF2-40B4-BE49-F238E27FC236}">
                <a16:creationId xmlns:a16="http://schemas.microsoft.com/office/drawing/2014/main" id="{2697ED3D-9A93-9526-E32A-F04F8D519B64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2315" y="743423"/>
            <a:ext cx="1053000" cy="972000"/>
          </a:xfrm>
          <a:prstGeom prst="rect">
            <a:avLst/>
          </a:prstGeom>
        </p:spPr>
      </p:pic>
      <p:pic>
        <p:nvPicPr>
          <p:cNvPr id="74" name="Picture 73" descr="A graph with numbers and lines&#10;&#10;AI-generated content may be incorrect.">
            <a:extLst>
              <a:ext uri="{FF2B5EF4-FFF2-40B4-BE49-F238E27FC236}">
                <a16:creationId xmlns:a16="http://schemas.microsoft.com/office/drawing/2014/main" id="{EFA6C642-6EB8-BA3D-ABF8-FB3A465B2B43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2315" y="1632522"/>
            <a:ext cx="1053000" cy="972000"/>
          </a:xfrm>
          <a:prstGeom prst="rect">
            <a:avLst/>
          </a:prstGeom>
        </p:spPr>
      </p:pic>
      <p:pic>
        <p:nvPicPr>
          <p:cNvPr id="75" name="Picture 74" descr="A graph of a graph&#10;&#10;AI-generated content may be incorrect.">
            <a:extLst>
              <a:ext uri="{FF2B5EF4-FFF2-40B4-BE49-F238E27FC236}">
                <a16:creationId xmlns:a16="http://schemas.microsoft.com/office/drawing/2014/main" id="{FD6C7B68-BEC8-031B-FC50-6383E14FA1B1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2315" y="2513522"/>
            <a:ext cx="1053000" cy="972000"/>
          </a:xfrm>
          <a:prstGeom prst="rect">
            <a:avLst/>
          </a:prstGeom>
        </p:spPr>
      </p:pic>
      <p:pic>
        <p:nvPicPr>
          <p:cNvPr id="76" name="Picture 75" descr="A graph of a graph&#10;&#10;AI-generated content may be incorrect.">
            <a:extLst>
              <a:ext uri="{FF2B5EF4-FFF2-40B4-BE49-F238E27FC236}">
                <a16:creationId xmlns:a16="http://schemas.microsoft.com/office/drawing/2014/main" id="{909736BE-AF9F-6CC4-0269-0E190B162C3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2315" y="3394373"/>
            <a:ext cx="1053000" cy="972000"/>
          </a:xfrm>
          <a:prstGeom prst="rect">
            <a:avLst/>
          </a:prstGeom>
        </p:spPr>
      </p:pic>
      <p:pic>
        <p:nvPicPr>
          <p:cNvPr id="77" name="Picture 76" descr="A graph of a graph&#10;&#10;AI-generated content may be incorrect.">
            <a:extLst>
              <a:ext uri="{FF2B5EF4-FFF2-40B4-BE49-F238E27FC236}">
                <a16:creationId xmlns:a16="http://schemas.microsoft.com/office/drawing/2014/main" id="{68DBE63A-B43D-F816-23C5-26BD834EA675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2315" y="4282074"/>
            <a:ext cx="1053000" cy="972000"/>
          </a:xfrm>
          <a:prstGeom prst="rect">
            <a:avLst/>
          </a:prstGeom>
        </p:spPr>
      </p:pic>
      <p:pic>
        <p:nvPicPr>
          <p:cNvPr id="78" name="Picture 77" descr="A graph with numbers and lines&#10;&#10;AI-generated content may be incorrect.">
            <a:extLst>
              <a:ext uri="{FF2B5EF4-FFF2-40B4-BE49-F238E27FC236}">
                <a16:creationId xmlns:a16="http://schemas.microsoft.com/office/drawing/2014/main" id="{6734CFED-0C7A-A3AE-D71F-F4D7B816F8A8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2315" y="5166927"/>
            <a:ext cx="1053000" cy="9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8290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52</Words>
  <Application>Microsoft Office PowerPoint</Application>
  <PresentationFormat>Custom</PresentationFormat>
  <Paragraphs>15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Aptos</vt:lpstr>
      <vt:lpstr>Aptos Display</vt:lpstr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Fatima Pillosu</dc:creator>
  <cp:lastModifiedBy>Fatima Pillosu</cp:lastModifiedBy>
  <cp:revision>1</cp:revision>
  <dcterms:created xsi:type="dcterms:W3CDTF">2025-07-04T23:28:27Z</dcterms:created>
  <dcterms:modified xsi:type="dcterms:W3CDTF">2025-07-04T23:30:49Z</dcterms:modified>
</cp:coreProperties>
</file>